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38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a one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 rest at sunset. He used that time to climb to the top of a hill.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可知，男孩休息的时候，他爬到山顶。故选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10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took a day off because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hard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 to play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 a diamond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 to visit the girl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513254" y="332509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worked really hard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can take a day off.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可知，男孩工作很努力，所以有一天假。故选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03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girl point 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windows made of gold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windows made of diamond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windows of the girl’s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windows of the boy’s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90000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‘Poor farmers like us only have glass windows. Look there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house with the golden windows.’ She pointed at something far away.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boy looked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his own house. He then thanked the girl and rushed home.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可知，女孩指着远处的房子，而这个房子正是男孩家的房子。故选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787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断人物情绪变化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boy feel when he got home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8.eps" descr="id:21475025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08720"/>
            <a:ext cx="6552728" cy="6208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13254" y="4077072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his family and smiled. He told them about his excellent day.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可知，男孩看见家人笑了，因此可推测他是高兴的。故选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1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650" y="868606"/>
            <a:ext cx="11496110" cy="15522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93518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93518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文讲述了一个男孩看到另一座山上的房子窗户金光闪闪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当他到达那边后却发现自己家房子的窗户也是如此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由此可知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不要这山望着那山高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要珍惜自己的生活。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311230" y="5750604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江苏盐城响水期中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37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6814472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little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parents were poor farmers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couldn’t pay for a worker, so the boy had to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worked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342" y="1568073"/>
            <a:ext cx="4438650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6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he had a one-hour rest at sunset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that time to climb to the top of a hill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he could see a house on another hill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had golden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really bright and shone like diamonds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the boy’s father said to him,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worked really hard, so you can take a day off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to learn something good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788855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thanked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he left home and walked to the far hill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came to the house and knocked on the door, and a girl answered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her about the golden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shook her head and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 farmers like us only have glass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the house with the golden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pointed at something far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639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boy looked, he saw his own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then thanked the girl and rushed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Inside, he saw his family and smiled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them about his excellent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also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learned a great lesson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house has golden windows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330150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the little boy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quite lazy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rich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a son of poor farmers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a son of a worker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358570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little boy. His parents were poor farmers.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可知，小男孩的家庭是贫穷的农民家庭。故选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22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boy do when he had a one-hour 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rested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built a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helped his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climbed to the top of a hill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53271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572</Words>
  <Application>Microsoft Office PowerPoint</Application>
  <PresentationFormat>自定义</PresentationFormat>
  <Paragraphs>42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